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1" r:id="rId2"/>
    <p:sldId id="263" r:id="rId3"/>
    <p:sldId id="331" r:id="rId4"/>
    <p:sldId id="262" r:id="rId5"/>
    <p:sldId id="277" r:id="rId6"/>
    <p:sldId id="330" r:id="rId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426"/>
    <a:srgbClr val="FFCC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027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88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AF3163E-F3C9-49DA-9530-844DB2F8259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2DF418F-3DCB-4E93-B7E3-C1DDA1BC060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D9FF9D63-B6E4-4E96-AF40-B2CFFEC51F5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643A4719-0CE2-4F30-B66E-5E79CE30150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E1F69E9-F7B6-4FD0-81D4-F15624E499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BC661A1-0480-4E04-8FA7-D11AD5EE80D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B525761-731C-4D71-A8BC-735D78CCEA1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EE9340D-9711-4A8B-9004-077C5365A8D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57BF8205-60FF-44C1-8D9D-EE82340F3F6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CFE773ED-C30B-4BE5-9775-3FF5A1AF1C6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6CE9AFBA-BBA9-4820-B5AF-8DA00959AC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5CB1733-56C1-4B8D-ADB5-9B6D44DB45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300FAA-3C33-4349-B026-996A7FF68A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348EDA-DC13-425F-B84A-F56C08B39A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A27AB6-1BAF-4E7D-851C-E57E794559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EC1F8-A537-4335-9489-433B694654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937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6AF703-E439-4950-8C96-4084DA49AE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9C6045-9D11-4B16-AB4D-6FD9101269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1D241A-B0BD-41C5-A72D-76A4EAF9B6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18B9B-AC5E-4344-A992-E345D21C94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79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51BD03-17D0-4E27-856B-F885004FD6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56146D-D58A-4AB3-9584-018E857627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F4736E-F780-4F60-8D66-84301932AD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EB9AB-2577-45A3-A0D4-5C082C2F2D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83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89D447-D278-4430-8CB7-855400F27A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159FBF-0AFE-4C68-B93E-B888385552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4F7EE9-E6D3-466B-8671-123C87E5FD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A82B2-46C9-4D4C-8CC9-BDA4A5A8CC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43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9C6E02-4B84-44B6-9CC1-D9B3705163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FE0DE6-240C-401C-AAF5-CE9B61E071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42F134-4C66-40F1-B644-1DFDAC335D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7A45F-6368-4159-8F0F-BD7CD6600D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723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D30B67-E84E-4E5D-B4C8-3F1EA4E688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27BEC6-9A74-47E4-8C1F-8316F216CA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226914-6E0A-4E69-AF2C-0ACB5D9FCF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2D832-EB8E-45A9-B2B2-F0A4996CA2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77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579D1E3-6F47-45C8-9EBE-14422EB23A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1260485-2D8A-4108-A734-41F5E75CE7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DE98759-EB6F-4CDD-A61B-2F9D18967E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FC50E-8D18-476B-9BA6-EF9E8CED35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663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EB83EF5-95C4-4295-856D-E7400E980E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4721F7F-7C91-4B24-B320-BBDE5AB2E3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11A0CD9-6958-43C1-B4C7-5FD4518F1B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6A7A4-C279-42B8-BD9D-CBFE1307AD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082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0130A6A-124B-4E7C-AD9C-B98A1A73B4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AA4E1B-A3D1-46CE-83CC-5579FCE811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7BBF808-F8E4-48AB-8964-4832783BAC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BEFC5-8AE5-4DE1-9DB7-FC62150847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82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41C5D5-3A81-47D2-B1F5-24C3B8DF1C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AD484E-42A1-4D26-8296-2352C2009B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9BC830-72D7-4D94-A924-9EAE7B8159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C0729-10DC-45A1-8DC2-D103F095A6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07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B84E00-5A7A-4022-B79C-5E2D4BC6B0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12A1FE-4C19-4891-A679-1AFCF5669E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8EE10C-FC86-45FF-B750-7F3FBBAD78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FEAFA-00A7-4112-941C-25A8ED2805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013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13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498C93C-1537-4105-9755-1F4B817E8C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7F2D5CF-068B-4A20-976C-FDBB3551F3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FF48B91-33F2-44FF-895E-F657E5E2A3A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7DB416E-69B5-4B2D-AE90-7C75752848F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32020C3-E69C-470C-903B-DC651BD48E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95CBA878-CB02-4984-9A9D-C5CFA331C8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estcoastumpirecamps.com/" TargetMode="External"/><Relationship Id="rId2" Type="http://schemas.openxmlformats.org/officeDocument/2006/relationships/hyperlink" Target="https://give.umpscare.com/WCU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F301B-F98C-4693-93DB-DEA7E8D581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1122363"/>
            <a:ext cx="8382000" cy="2387600"/>
          </a:xfrm>
        </p:spPr>
        <p:txBody>
          <a:bodyPr/>
          <a:lstStyle/>
          <a:p>
            <a:r>
              <a:rPr lang="en-US" sz="5000" dirty="0">
                <a:solidFill>
                  <a:srgbClr val="008000"/>
                </a:solidFill>
              </a:rPr>
              <a:t>West Coast Umpire Camps</a:t>
            </a:r>
            <a:br>
              <a:rPr lang="en-US" sz="5000" dirty="0">
                <a:solidFill>
                  <a:srgbClr val="008000"/>
                </a:solidFill>
              </a:rPr>
            </a:br>
            <a:r>
              <a:rPr lang="en-US" sz="3200" dirty="0">
                <a:solidFill>
                  <a:srgbClr val="008000"/>
                </a:solidFill>
              </a:rPr>
              <a:t>2021 Virtual Clinic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220F71-56E8-4E1D-9D89-D239C2FECC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701068"/>
            <a:ext cx="6858000" cy="1785331"/>
          </a:xfrm>
        </p:spPr>
        <p:txBody>
          <a:bodyPr/>
          <a:lstStyle/>
          <a:p>
            <a:r>
              <a:rPr lang="en-US" dirty="0">
                <a:solidFill>
                  <a:srgbClr val="005426"/>
                </a:solidFill>
              </a:rPr>
              <a:t>Crew Chief Wisdom</a:t>
            </a:r>
          </a:p>
          <a:p>
            <a:endParaRPr lang="en-US" sz="1800" dirty="0">
              <a:solidFill>
                <a:srgbClr val="005426"/>
              </a:solidFill>
            </a:endParaRPr>
          </a:p>
          <a:p>
            <a:r>
              <a:rPr lang="en-US" dirty="0"/>
              <a:t>January 31, 2021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2B286410-4210-49DF-9186-475D1CDDE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262513"/>
            <a:ext cx="2372506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44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5DB4A-6E98-4DFA-A10F-4AED5733C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Jeff Henrichs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13C7A-BBAA-4551-AED7-6F19D85B9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524000"/>
            <a:ext cx="5867400" cy="4602163"/>
          </a:xfrm>
        </p:spPr>
        <p:txBody>
          <a:bodyPr/>
          <a:lstStyle/>
          <a:p>
            <a:r>
              <a:rPr lang="en-US" sz="2600" dirty="0"/>
              <a:t>27 </a:t>
            </a:r>
            <a:r>
              <a:rPr lang="en-US" sz="2600" dirty="0" err="1"/>
              <a:t>yrs</a:t>
            </a:r>
            <a:r>
              <a:rPr lang="en-US" sz="2600" dirty="0"/>
              <a:t> NCAA</a:t>
            </a:r>
          </a:p>
          <a:p>
            <a:pPr lvl="1"/>
            <a:r>
              <a:rPr lang="en-US" sz="2600" dirty="0"/>
              <a:t>7 College World Series</a:t>
            </a:r>
          </a:p>
          <a:p>
            <a:pPr lvl="1"/>
            <a:r>
              <a:rPr lang="en-US" sz="2600" dirty="0"/>
              <a:t>Big 12 / Pac 12 / WCC / MEC tourneys</a:t>
            </a:r>
          </a:p>
          <a:p>
            <a:r>
              <a:rPr lang="en-US" sz="2600" dirty="0"/>
              <a:t>2009 IBAF World Cup – Europe</a:t>
            </a:r>
          </a:p>
          <a:p>
            <a:r>
              <a:rPr lang="en-US" sz="2600" dirty="0"/>
              <a:t>2016 Team USA vs Japan (in Japan)</a:t>
            </a:r>
          </a:p>
          <a:p>
            <a:r>
              <a:rPr lang="en-US" sz="2600" dirty="0"/>
              <a:t>10 </a:t>
            </a:r>
            <a:r>
              <a:rPr lang="en-US" sz="2600" dirty="0" err="1"/>
              <a:t>yrs</a:t>
            </a:r>
            <a:r>
              <a:rPr lang="en-US" sz="2600" dirty="0"/>
              <a:t> MiLB</a:t>
            </a:r>
          </a:p>
          <a:p>
            <a:r>
              <a:rPr lang="en-US" sz="2600" dirty="0"/>
              <a:t>American League Spring Training</a:t>
            </a:r>
          </a:p>
          <a:p>
            <a:r>
              <a:rPr lang="en-US" sz="2600" dirty="0"/>
              <a:t>1993 call-up</a:t>
            </a:r>
          </a:p>
          <a:p>
            <a:endParaRPr lang="en-US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D892EF0-E304-45CF-89B4-93C03772C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791201"/>
            <a:ext cx="1528594" cy="1066799"/>
          </a:xfrm>
          <a:prstGeom prst="rect">
            <a:avLst/>
          </a:prstGeom>
        </p:spPr>
      </p:pic>
      <p:pic>
        <p:nvPicPr>
          <p:cNvPr id="5" name="Picture 4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49D41E88-39C5-4922-BC34-0762B396A6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r="5883"/>
          <a:stretch/>
        </p:blipFill>
        <p:spPr>
          <a:xfrm>
            <a:off x="6172200" y="1676400"/>
            <a:ext cx="2209800" cy="314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3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5DB4A-6E98-4DFA-A10F-4AED5733C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Jeff Henrichs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13C7A-BBAA-4551-AED7-6F19D85B9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55972"/>
            <a:ext cx="8122539" cy="2631819"/>
          </a:xfrm>
        </p:spPr>
        <p:txBody>
          <a:bodyPr/>
          <a:lstStyle/>
          <a:p>
            <a:r>
              <a:rPr lang="en-US" dirty="0"/>
              <a:t>Instructor –</a:t>
            </a:r>
          </a:p>
          <a:p>
            <a:pPr lvl="1"/>
            <a:r>
              <a:rPr lang="en-US" dirty="0"/>
              <a:t>Joe Brinkman Umpire School</a:t>
            </a:r>
          </a:p>
          <a:p>
            <a:pPr lvl="1"/>
            <a:r>
              <a:rPr lang="en-US" dirty="0"/>
              <a:t>Black &amp; Blue Umpire Camp</a:t>
            </a:r>
          </a:p>
          <a:p>
            <a:pPr lvl="1"/>
            <a:r>
              <a:rPr lang="en-US" dirty="0"/>
              <a:t>Mid-America Umpire Camp</a:t>
            </a:r>
          </a:p>
          <a:p>
            <a:endParaRPr lang="en-US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D892EF0-E304-45CF-89B4-93C03772C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791201"/>
            <a:ext cx="1528594" cy="1066799"/>
          </a:xfrm>
          <a:prstGeom prst="rect">
            <a:avLst/>
          </a:prstGeom>
        </p:spPr>
      </p:pic>
      <p:pic>
        <p:nvPicPr>
          <p:cNvPr id="5" name="Picture 4" descr="A picture containing person, player, athletic game, sport&#10;&#10;Description automatically generated">
            <a:extLst>
              <a:ext uri="{FF2B5EF4-FFF2-40B4-BE49-F238E27FC236}">
                <a16:creationId xmlns:a16="http://schemas.microsoft.com/office/drawing/2014/main" id="{54E25B51-8F67-463A-92F6-2CCED69C7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17638"/>
            <a:ext cx="3276600" cy="191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F5FF-47FF-42A1-BDE6-01C36A9BE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Being a Good Crew Chief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69E01-36C0-4EB1-8A75-DBB8D1CF6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36F196C-1F6B-412C-B44F-6D39B8840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791201"/>
            <a:ext cx="1528594" cy="106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15551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F5FF-47FF-42A1-BDE6-01C36A9BE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UmpsCare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69E01-36C0-4EB1-8A75-DBB8D1CF6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102033"/>
                </a:solidFill>
                <a:effectLst/>
                <a:latin typeface="mulish"/>
              </a:rPr>
              <a:t>Ticket Program</a:t>
            </a:r>
            <a:r>
              <a:rPr lang="en-US" b="0" i="0" dirty="0">
                <a:solidFill>
                  <a:srgbClr val="102033"/>
                </a:solidFill>
                <a:effectLst/>
                <a:latin typeface="mulish"/>
              </a:rPr>
              <a:t>: provide VIP experiences to underserved youth, children battling illness, kids in foster care, and military families.</a:t>
            </a:r>
          </a:p>
          <a:p>
            <a:r>
              <a:rPr lang="en-US" b="1" i="0" dirty="0">
                <a:solidFill>
                  <a:srgbClr val="102033"/>
                </a:solidFill>
                <a:effectLst/>
                <a:latin typeface="mulish"/>
              </a:rPr>
              <a:t>Hospital Program</a:t>
            </a:r>
            <a:r>
              <a:rPr lang="en-US" b="0" i="0" dirty="0">
                <a:solidFill>
                  <a:srgbClr val="102033"/>
                </a:solidFill>
                <a:effectLst/>
                <a:latin typeface="mulish"/>
              </a:rPr>
              <a:t>: deliver smiles and a furry friend to young patients in need. </a:t>
            </a:r>
            <a:endParaRPr lang="en-US" dirty="0">
              <a:solidFill>
                <a:srgbClr val="102033"/>
              </a:solidFill>
              <a:latin typeface="mulish"/>
            </a:endParaRPr>
          </a:p>
          <a:p>
            <a:r>
              <a:rPr lang="en-US" b="1" i="0" dirty="0">
                <a:solidFill>
                  <a:srgbClr val="102033"/>
                </a:solidFill>
                <a:effectLst/>
                <a:latin typeface="mulish"/>
              </a:rPr>
              <a:t>Scholarship Program</a:t>
            </a:r>
            <a:r>
              <a:rPr lang="en-US" b="0" i="0" dirty="0">
                <a:solidFill>
                  <a:srgbClr val="102033"/>
                </a:solidFill>
                <a:effectLst/>
                <a:latin typeface="mulish"/>
              </a:rPr>
              <a:t>: help youth adopted late in life achieve their dreams of going to college</a:t>
            </a:r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36F196C-1F6B-412C-B44F-6D39B8840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791201"/>
            <a:ext cx="1528594" cy="106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8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F5FF-47FF-42A1-BDE6-01C36A9BE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UmpsCare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69E01-36C0-4EB1-8A75-DBB8D1CF6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>
              <a:solidFill>
                <a:srgbClr val="102033"/>
              </a:solidFill>
              <a:latin typeface="mulish"/>
              <a:hlinkClick r:id="rId2"/>
            </a:endParaRPr>
          </a:p>
          <a:p>
            <a:r>
              <a:rPr lang="en-US" b="1" dirty="0">
                <a:solidFill>
                  <a:srgbClr val="102033"/>
                </a:solidFill>
                <a:latin typeface="mulish"/>
                <a:hlinkClick r:id="rId2"/>
              </a:rPr>
              <a:t>https://give.UmpsCare.com/WCUC</a:t>
            </a:r>
            <a:endParaRPr lang="en-US" b="1" dirty="0">
              <a:solidFill>
                <a:srgbClr val="102033"/>
              </a:solidFill>
              <a:latin typeface="mulish"/>
            </a:endParaRPr>
          </a:p>
          <a:p>
            <a:endParaRPr lang="en-US" b="1" dirty="0">
              <a:solidFill>
                <a:srgbClr val="102033"/>
              </a:solidFill>
              <a:latin typeface="mulish"/>
            </a:endParaRPr>
          </a:p>
          <a:p>
            <a:r>
              <a:rPr lang="en-US" b="1" dirty="0">
                <a:solidFill>
                  <a:srgbClr val="102033"/>
                </a:solidFill>
                <a:latin typeface="mulish"/>
                <a:hlinkClick r:id="rId3"/>
              </a:rPr>
              <a:t>https://westcoastumpirecamps.com</a:t>
            </a:r>
            <a:endParaRPr lang="en-US" b="1" dirty="0">
              <a:solidFill>
                <a:srgbClr val="102033"/>
              </a:solidFill>
              <a:latin typeface="mulish"/>
            </a:endParaRPr>
          </a:p>
          <a:p>
            <a:endParaRPr lang="en-US" b="1" dirty="0">
              <a:solidFill>
                <a:srgbClr val="102033"/>
              </a:solidFill>
              <a:latin typeface="mulish"/>
            </a:endParaRPr>
          </a:p>
          <a:p>
            <a:endParaRPr lang="en-US" b="1" dirty="0">
              <a:solidFill>
                <a:srgbClr val="102033"/>
              </a:solidFill>
              <a:latin typeface="mulish"/>
            </a:endParaRPr>
          </a:p>
          <a:p>
            <a:endParaRPr lang="en-US" b="1" dirty="0">
              <a:solidFill>
                <a:srgbClr val="102033"/>
              </a:solidFill>
              <a:latin typeface="mulish"/>
            </a:endParaRPr>
          </a:p>
          <a:p>
            <a:pPr marL="0" indent="0">
              <a:buNone/>
            </a:pPr>
            <a:r>
              <a:rPr lang="en-US" b="1" i="0" dirty="0">
                <a:solidFill>
                  <a:srgbClr val="102033"/>
                </a:solidFill>
                <a:effectLst/>
                <a:latin typeface="mulish"/>
              </a:rPr>
              <a:t> 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36F196C-1F6B-412C-B44F-6D39B8840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791201"/>
            <a:ext cx="1528594" cy="106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8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7493</TotalTime>
  <Words>150</Words>
  <Application>Microsoft Office PowerPoint</Application>
  <PresentationFormat>On-screen Show (4:3)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mulish</vt:lpstr>
      <vt:lpstr>Default Design</vt:lpstr>
      <vt:lpstr>West Coast Umpire Camps 2021 Virtual Clinic</vt:lpstr>
      <vt:lpstr>Jeff Henrichs</vt:lpstr>
      <vt:lpstr>Jeff Henrichs</vt:lpstr>
      <vt:lpstr>Being a Good Crew Chief</vt:lpstr>
      <vt:lpstr>UmpsCare</vt:lpstr>
      <vt:lpstr>UmpsCare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 Nakagawa</dc:creator>
  <cp:lastModifiedBy>Eric Nakagawa</cp:lastModifiedBy>
  <cp:revision>61</cp:revision>
  <cp:lastPrinted>2020-12-09T06:55:15Z</cp:lastPrinted>
  <dcterms:created xsi:type="dcterms:W3CDTF">2004-06-10T11:54:09Z</dcterms:created>
  <dcterms:modified xsi:type="dcterms:W3CDTF">2021-02-03T05:55:24Z</dcterms:modified>
</cp:coreProperties>
</file>